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5" r:id="rId4"/>
    <p:sldId id="276" r:id="rId5"/>
    <p:sldId id="267" r:id="rId6"/>
    <p:sldId id="268" r:id="rId7"/>
    <p:sldId id="269" r:id="rId8"/>
    <p:sldId id="273" r:id="rId9"/>
    <p:sldId id="271" r:id="rId10"/>
    <p:sldId id="260" r:id="rId11"/>
    <p:sldId id="258" r:id="rId12"/>
    <p:sldId id="263" r:id="rId13"/>
    <p:sldId id="270" r:id="rId14"/>
    <p:sldId id="274" r:id="rId15"/>
    <p:sldId id="272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557" autoAdjust="0"/>
    <p:restoredTop sz="94660"/>
  </p:normalViewPr>
  <p:slideViewPr>
    <p:cSldViewPr snapToGrid="0">
      <p:cViewPr varScale="1">
        <p:scale>
          <a:sx n="55" d="100"/>
          <a:sy n="55" d="100"/>
        </p:scale>
        <p:origin x="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114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969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1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309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172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060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032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671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9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98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537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98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13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09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643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09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2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1FBD1-FBA0-4F13-9C14-EFAFC33F2CD4}" type="datetimeFigureOut">
              <a:rPr lang="pl-PL" smtClean="0"/>
              <a:t>2015-01-08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C93B3-DFDB-4100-91AA-72F1CE52A8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23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974428" y="831828"/>
            <a:ext cx="9144000" cy="2387600"/>
          </a:xfrm>
        </p:spPr>
        <p:txBody>
          <a:bodyPr>
            <a:normAutofit/>
          </a:bodyPr>
          <a:lstStyle/>
          <a:p>
            <a:r>
              <a:rPr lang="pl-PL" sz="5400" dirty="0" smtClean="0"/>
              <a:t>Jedność w Różnorodności</a:t>
            </a:r>
            <a:br>
              <a:rPr lang="pl-PL" sz="5400" dirty="0" smtClean="0"/>
            </a:br>
            <a:endParaRPr lang="pl-PL" sz="5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443570"/>
            <a:ext cx="9448800" cy="685800"/>
          </a:xfrm>
        </p:spPr>
        <p:txBody>
          <a:bodyPr>
            <a:normAutofit/>
          </a:bodyPr>
          <a:lstStyle/>
          <a:p>
            <a:r>
              <a:rPr lang="pl-PL" dirty="0" smtClean="0"/>
              <a:t>Edukacja włączająca w naszej szkole</a:t>
            </a:r>
          </a:p>
          <a:p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3048000" y="202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i="1" dirty="0" smtClean="0"/>
              <a:t>Unity in diversity</a:t>
            </a:r>
            <a:r>
              <a:rPr lang="pl-PL" sz="5400" dirty="0" smtClean="0"/>
              <a:t/>
            </a:r>
            <a:br>
              <a:rPr lang="pl-PL" sz="5400" dirty="0" smtClean="0"/>
            </a:br>
            <a:endParaRPr lang="pl-PL" sz="5400" dirty="0"/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1870841" y="4809126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i="1" dirty="0" smtClean="0"/>
              <a:t>Inclusive </a:t>
            </a:r>
            <a:r>
              <a:rPr lang="pl-PL" i="1" dirty="0" err="1"/>
              <a:t>E</a:t>
            </a:r>
            <a:r>
              <a:rPr lang="pl-PL" i="1" dirty="0" err="1" smtClean="0"/>
              <a:t>ducation</a:t>
            </a:r>
            <a:r>
              <a:rPr lang="pl-PL" i="1" dirty="0" smtClean="0"/>
              <a:t> in </a:t>
            </a:r>
            <a:r>
              <a:rPr lang="pl-PL" i="1" dirty="0" err="1"/>
              <a:t>O</a:t>
            </a:r>
            <a:r>
              <a:rPr lang="pl-PL" i="1" dirty="0" err="1" smtClean="0"/>
              <a:t>ur</a:t>
            </a:r>
            <a:r>
              <a:rPr lang="pl-PL" i="1" dirty="0" smtClean="0"/>
              <a:t> School</a:t>
            </a:r>
          </a:p>
          <a:p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9918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77892" y="569052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Znaczenie edukacji włączającej</a:t>
            </a:r>
            <a:endParaRPr lang="pl-PL" sz="4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83980" y="2079540"/>
            <a:ext cx="6028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Głównymi założeniami i celami edukacji włączającej są: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 </a:t>
            </a:r>
            <a:r>
              <a:rPr lang="pl-PL" dirty="0" smtClean="0"/>
              <a:t>Bezpośrednie </a:t>
            </a:r>
            <a:r>
              <a:rPr lang="pl-PL" dirty="0"/>
              <a:t>wspieranie specjalistyczne </a:t>
            </a:r>
            <a:r>
              <a:rPr lang="pl-PL" dirty="0" smtClean="0"/>
              <a:t>np. zajęcia </a:t>
            </a:r>
            <a:r>
              <a:rPr lang="pl-PL" dirty="0"/>
              <a:t>o charakterze </a:t>
            </a:r>
            <a:r>
              <a:rPr lang="pl-PL" dirty="0" smtClean="0"/>
              <a:t>terapeutycznym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 </a:t>
            </a:r>
            <a:r>
              <a:rPr lang="pl-PL" dirty="0" smtClean="0"/>
              <a:t>Poczucie przynależności do społeczeństwa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 </a:t>
            </a:r>
            <a:r>
              <a:rPr lang="pl-PL" dirty="0" smtClean="0"/>
              <a:t>Odnalezienie przyjaźni wśród rówieśników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12123" y="4309192"/>
            <a:ext cx="5559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Base </a:t>
            </a:r>
            <a:r>
              <a:rPr lang="pl-PL" i="1" dirty="0" err="1" smtClean="0"/>
              <a:t>assumptions</a:t>
            </a:r>
            <a:r>
              <a:rPr lang="pl-PL" i="1" dirty="0" smtClean="0"/>
              <a:t> and </a:t>
            </a:r>
            <a:r>
              <a:rPr lang="pl-PL" i="1" dirty="0" err="1" smtClean="0"/>
              <a:t>objectives</a:t>
            </a:r>
            <a:r>
              <a:rPr lang="pl-PL" i="1" dirty="0" smtClean="0"/>
              <a:t> of inclusive </a:t>
            </a:r>
            <a:r>
              <a:rPr lang="pl-PL" i="1" dirty="0" err="1" smtClean="0"/>
              <a:t>education</a:t>
            </a:r>
            <a:r>
              <a:rPr lang="pl-PL" i="1" dirty="0" smtClean="0"/>
              <a:t>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i="1" dirty="0" smtClean="0"/>
              <a:t>Direct </a:t>
            </a:r>
            <a:r>
              <a:rPr lang="pl-PL" i="1" dirty="0" err="1" smtClean="0"/>
              <a:t>special</a:t>
            </a:r>
            <a:r>
              <a:rPr lang="pl-PL" i="1" dirty="0" smtClean="0"/>
              <a:t> suport, </a:t>
            </a:r>
            <a:r>
              <a:rPr lang="pl-PL" i="1" dirty="0"/>
              <a:t>for </a:t>
            </a:r>
            <a:r>
              <a:rPr lang="pl-PL" i="1" dirty="0" err="1"/>
              <a:t>example</a:t>
            </a:r>
            <a:r>
              <a:rPr lang="pl-PL" i="1" dirty="0" smtClean="0"/>
              <a:t>: </a:t>
            </a:r>
            <a:r>
              <a:rPr lang="pl-PL" i="1" dirty="0" err="1" smtClean="0"/>
              <a:t>therapeutic</a:t>
            </a:r>
            <a:r>
              <a:rPr lang="pl-PL" i="1" dirty="0" smtClean="0"/>
              <a:t> </a:t>
            </a:r>
            <a:r>
              <a:rPr lang="pl-PL" i="1" dirty="0" err="1"/>
              <a:t>classes</a:t>
            </a:r>
            <a:endParaRPr lang="pl-PL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i="1" dirty="0" err="1" smtClean="0"/>
              <a:t>Sense</a:t>
            </a:r>
            <a:r>
              <a:rPr lang="pl-PL" i="1" dirty="0" smtClean="0"/>
              <a:t> of </a:t>
            </a:r>
            <a:r>
              <a:rPr lang="pl-PL" i="1" dirty="0" err="1" smtClean="0"/>
              <a:t>belonging</a:t>
            </a:r>
            <a:r>
              <a:rPr lang="pl-PL" i="1" dirty="0" smtClean="0"/>
              <a:t> to </a:t>
            </a:r>
            <a:r>
              <a:rPr lang="pl-PL" i="1" dirty="0" err="1" smtClean="0"/>
              <a:t>community</a:t>
            </a:r>
            <a:endParaRPr lang="pl-PL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i="1" dirty="0" err="1" smtClean="0"/>
              <a:t>Making</a:t>
            </a:r>
            <a:r>
              <a:rPr lang="pl-PL" i="1" dirty="0" smtClean="0"/>
              <a:t> </a:t>
            </a:r>
            <a:r>
              <a:rPr lang="pl-PL" i="1" dirty="0" err="1" smtClean="0"/>
              <a:t>friends</a:t>
            </a:r>
            <a:r>
              <a:rPr lang="pl-PL" i="1" dirty="0" smtClean="0"/>
              <a:t> </a:t>
            </a:r>
            <a:r>
              <a:rPr lang="pl-PL" i="1" dirty="0" err="1" smtClean="0"/>
              <a:t>among</a:t>
            </a:r>
            <a:r>
              <a:rPr lang="pl-PL" i="1" dirty="0" smtClean="0"/>
              <a:t> </a:t>
            </a:r>
            <a:r>
              <a:rPr lang="pl-PL" i="1" dirty="0" err="1" smtClean="0"/>
              <a:t>others</a:t>
            </a:r>
            <a:endParaRPr lang="pl-PL" i="1" dirty="0" smtClean="0"/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388953" y="1173328"/>
            <a:ext cx="946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i="1" dirty="0" err="1" smtClean="0"/>
              <a:t>Meaning</a:t>
            </a:r>
            <a:r>
              <a:rPr lang="pl-PL" sz="4000" i="1" dirty="0" smtClean="0"/>
              <a:t> of Inclusive </a:t>
            </a:r>
            <a:r>
              <a:rPr lang="pl-PL" sz="4000" i="1" dirty="0" err="1"/>
              <a:t>E</a:t>
            </a:r>
            <a:r>
              <a:rPr lang="pl-PL" sz="4000" i="1" dirty="0" err="1" smtClean="0"/>
              <a:t>ducation</a:t>
            </a:r>
            <a:endParaRPr lang="pl-PL" i="1" dirty="0"/>
          </a:p>
        </p:txBody>
      </p:sp>
      <p:pic>
        <p:nvPicPr>
          <p:cNvPr id="2050" name="Picture 2" descr="http://www.specialed.eu.dodea.edu/pavek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63" y="2058897"/>
            <a:ext cx="5664509" cy="47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096215" y="716120"/>
            <a:ext cx="8812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Orkiestra dęta – </a:t>
            </a:r>
            <a:r>
              <a:rPr lang="pl-PL" sz="4400" i="1" dirty="0" smtClean="0"/>
              <a:t>The </a:t>
            </a:r>
            <a:r>
              <a:rPr lang="pl-PL" sz="4400" i="1" dirty="0" err="1" smtClean="0"/>
              <a:t>Brass</a:t>
            </a:r>
            <a:r>
              <a:rPr lang="pl-PL" sz="4400" i="1" dirty="0" smtClean="0"/>
              <a:t> </a:t>
            </a:r>
            <a:r>
              <a:rPr lang="pl-PL" sz="4400" i="1" dirty="0"/>
              <a:t>B</a:t>
            </a:r>
            <a:r>
              <a:rPr lang="pl-PL" sz="4400" i="1" dirty="0" smtClean="0"/>
              <a:t>and</a:t>
            </a:r>
            <a:endParaRPr lang="pl-PL" sz="4400" i="1" dirty="0"/>
          </a:p>
        </p:txBody>
      </p:sp>
      <p:sp>
        <p:nvSpPr>
          <p:cNvPr id="5" name="Prostokąt 4"/>
          <p:cNvSpPr/>
          <p:nvPr/>
        </p:nvSpPr>
        <p:spPr>
          <a:xfrm>
            <a:off x="5400541" y="2014144"/>
            <a:ext cx="6791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 roku szkolnym 2008/2009 przy pomocy Stowarzyszenia „Aktywni dla Łajsk” w naszej szkole powołano do życia orkiestrę dętą. Wszyscy uczniowie uczą się grać na profesjonalnych instrumentach. Od tamtego czasu orkiestra rośnie w siłę, uczymy się nowych rzeczy i bardzo to lubimy.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36" y="1486264"/>
            <a:ext cx="4250355" cy="31834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2" y="4265941"/>
            <a:ext cx="3261109" cy="244419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723467" y="4526972"/>
            <a:ext cx="6468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/>
              <a:t>In 2008/2009 </a:t>
            </a:r>
            <a:r>
              <a:rPr lang="pl-PL" i="1" dirty="0" err="1" smtClean="0"/>
              <a:t>school</a:t>
            </a:r>
            <a:r>
              <a:rPr lang="pl-PL" i="1" dirty="0" smtClean="0"/>
              <a:t> </a:t>
            </a:r>
            <a:r>
              <a:rPr lang="pl-PL" i="1" dirty="0" err="1" smtClean="0"/>
              <a:t>year</a:t>
            </a:r>
            <a:r>
              <a:rPr lang="pl-PL" i="1" dirty="0" smtClean="0"/>
              <a:t>  with the </a:t>
            </a:r>
            <a:r>
              <a:rPr lang="pl-PL" i="1" dirty="0" err="1" smtClean="0"/>
              <a:t>help</a:t>
            </a:r>
            <a:r>
              <a:rPr lang="pl-PL" i="1" dirty="0" smtClean="0"/>
              <a:t> of  „Aktywni dla Łajsk” </a:t>
            </a:r>
            <a:r>
              <a:rPr lang="pl-PL" i="1" dirty="0" err="1" smtClean="0"/>
              <a:t>association</a:t>
            </a:r>
            <a:r>
              <a:rPr lang="pl-PL" i="1" dirty="0" smtClean="0"/>
              <a:t>, in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 </a:t>
            </a:r>
            <a:r>
              <a:rPr lang="pl-PL" i="1" dirty="0" err="1" smtClean="0"/>
              <a:t>there</a:t>
            </a:r>
            <a:r>
              <a:rPr lang="pl-PL" i="1" dirty="0" smtClean="0"/>
              <a:t> </a:t>
            </a:r>
            <a:r>
              <a:rPr lang="pl-PL" i="1" dirty="0" err="1" smtClean="0"/>
              <a:t>has</a:t>
            </a:r>
            <a:r>
              <a:rPr lang="pl-PL" i="1" dirty="0" smtClean="0"/>
              <a:t> </a:t>
            </a:r>
            <a:r>
              <a:rPr lang="pl-PL" i="1" dirty="0" err="1" smtClean="0"/>
              <a:t>formed</a:t>
            </a:r>
            <a:r>
              <a:rPr lang="pl-PL" i="1" dirty="0" smtClean="0"/>
              <a:t> the </a:t>
            </a:r>
            <a:r>
              <a:rPr lang="pl-PL" i="1" dirty="0" err="1" smtClean="0"/>
              <a:t>brass</a:t>
            </a:r>
            <a:r>
              <a:rPr lang="pl-PL" i="1" dirty="0" smtClean="0"/>
              <a:t> band. Since </a:t>
            </a:r>
            <a:r>
              <a:rPr lang="pl-PL" i="1" dirty="0" err="1" smtClean="0"/>
              <a:t>this</a:t>
            </a:r>
            <a:r>
              <a:rPr lang="pl-PL" i="1" dirty="0" smtClean="0"/>
              <a:t> </a:t>
            </a:r>
            <a:r>
              <a:rPr lang="pl-PL" i="1" dirty="0" err="1" smtClean="0"/>
              <a:t>time</a:t>
            </a:r>
            <a:r>
              <a:rPr lang="pl-PL" i="1" dirty="0" smtClean="0"/>
              <a:t> </a:t>
            </a:r>
            <a:r>
              <a:rPr lang="pl-PL" i="1" dirty="0" err="1" smtClean="0"/>
              <a:t>orchestra</a:t>
            </a:r>
            <a:r>
              <a:rPr lang="pl-PL" i="1" dirty="0" smtClean="0"/>
              <a:t> </a:t>
            </a:r>
            <a:r>
              <a:rPr lang="pl-PL" i="1" dirty="0" err="1" smtClean="0"/>
              <a:t>has</a:t>
            </a:r>
            <a:r>
              <a:rPr lang="pl-PL" i="1" dirty="0" smtClean="0"/>
              <a:t> </a:t>
            </a:r>
            <a:r>
              <a:rPr lang="pl-PL" i="1" dirty="0" err="1" smtClean="0"/>
              <a:t>been</a:t>
            </a:r>
            <a:r>
              <a:rPr lang="pl-PL" i="1" dirty="0" smtClean="0"/>
              <a:t> </a:t>
            </a:r>
            <a:r>
              <a:rPr lang="pl-PL" i="1" dirty="0" err="1" smtClean="0"/>
              <a:t>getting</a:t>
            </a:r>
            <a:r>
              <a:rPr lang="pl-PL" i="1" dirty="0" smtClean="0"/>
              <a:t> </a:t>
            </a:r>
            <a:r>
              <a:rPr lang="pl-PL" i="1" dirty="0" err="1" smtClean="0"/>
              <a:t>better</a:t>
            </a:r>
            <a:r>
              <a:rPr lang="pl-PL" i="1" dirty="0" smtClean="0"/>
              <a:t>, and we </a:t>
            </a:r>
            <a:r>
              <a:rPr lang="pl-PL" i="1" dirty="0" err="1" smtClean="0"/>
              <a:t>like</a:t>
            </a:r>
            <a:r>
              <a:rPr lang="pl-PL" i="1" dirty="0" smtClean="0"/>
              <a:t> </a:t>
            </a:r>
            <a:r>
              <a:rPr lang="pl-PL" i="1" dirty="0" err="1" smtClean="0"/>
              <a:t>it</a:t>
            </a:r>
            <a:r>
              <a:rPr lang="pl-PL" i="1" dirty="0"/>
              <a:t> </a:t>
            </a:r>
            <a:r>
              <a:rPr lang="pl-PL" i="1" dirty="0" err="1" smtClean="0"/>
              <a:t>very</a:t>
            </a:r>
            <a:r>
              <a:rPr lang="pl-PL" i="1" dirty="0" smtClean="0"/>
              <a:t> much.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7233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56510" y="1043567"/>
            <a:ext cx="5492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 smtClean="0"/>
              <a:t>Orkiestra Batucada</a:t>
            </a:r>
            <a:endParaRPr lang="pl-PL" sz="4400" dirty="0"/>
          </a:p>
        </p:txBody>
      </p:sp>
      <p:sp>
        <p:nvSpPr>
          <p:cNvPr id="3" name="Prostokąt 2"/>
          <p:cNvSpPr/>
          <p:nvPr/>
        </p:nvSpPr>
        <p:spPr>
          <a:xfrm>
            <a:off x="1" y="1695459"/>
            <a:ext cx="7276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Batucada </a:t>
            </a:r>
            <a:r>
              <a:rPr lang="pl-PL" dirty="0" smtClean="0"/>
              <a:t>jest to </a:t>
            </a:r>
            <a:r>
              <a:rPr lang="pl-PL" dirty="0" err="1" smtClean="0"/>
              <a:t>sub</a:t>
            </a:r>
            <a:r>
              <a:rPr lang="pl-PL" dirty="0" smtClean="0"/>
              <a:t> styl samby </a:t>
            </a:r>
            <a:r>
              <a:rPr lang="pl-PL" dirty="0"/>
              <a:t>i odnosi się </a:t>
            </a:r>
            <a:r>
              <a:rPr lang="pl-PL" dirty="0" smtClean="0"/>
              <a:t>do afrykańskiego</a:t>
            </a:r>
          </a:p>
          <a:p>
            <a:r>
              <a:rPr lang="pl-PL" dirty="0" smtClean="0"/>
              <a:t>stylu perkusyjnego. Od dwóch lat nasza szkoła posiada orkiestrę</a:t>
            </a:r>
          </a:p>
          <a:p>
            <a:r>
              <a:rPr lang="pl-PL" dirty="0" smtClean="0"/>
              <a:t>Batucadę, składa się ona z instrumentów perkusyjnych takich jak: surdo, caixa, </a:t>
            </a:r>
            <a:r>
              <a:rPr lang="pl-PL" dirty="0" err="1" smtClean="0"/>
              <a:t>tamborim</a:t>
            </a:r>
            <a:r>
              <a:rPr lang="pl-PL" dirty="0" smtClean="0"/>
              <a:t> i agogo.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980" y="1354716"/>
            <a:ext cx="4742842" cy="355713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99" y="3940868"/>
            <a:ext cx="3918769" cy="262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26125" y="3501501"/>
            <a:ext cx="5990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err="1"/>
              <a:t>Batucada</a:t>
            </a:r>
            <a:r>
              <a:rPr lang="pl-PL" i="1" dirty="0"/>
              <a:t> </a:t>
            </a:r>
            <a:r>
              <a:rPr lang="pl-PL" i="1" dirty="0" err="1" smtClean="0"/>
              <a:t>is</a:t>
            </a:r>
            <a:r>
              <a:rPr lang="pl-PL" i="1" dirty="0" smtClean="0"/>
              <a:t> a </a:t>
            </a:r>
            <a:r>
              <a:rPr lang="pl-PL" i="1" dirty="0" err="1" smtClean="0"/>
              <a:t>sub</a:t>
            </a:r>
            <a:r>
              <a:rPr lang="pl-PL" i="1" dirty="0" smtClean="0"/>
              <a:t> style of samba and </a:t>
            </a:r>
            <a:r>
              <a:rPr lang="pl-PL" i="1" dirty="0" err="1" smtClean="0"/>
              <a:t>refers</a:t>
            </a:r>
            <a:r>
              <a:rPr lang="pl-PL" i="1" dirty="0" smtClean="0"/>
              <a:t> to </a:t>
            </a:r>
            <a:r>
              <a:rPr lang="pl-PL" i="1" dirty="0" err="1" smtClean="0"/>
              <a:t>African</a:t>
            </a:r>
            <a:r>
              <a:rPr lang="pl-PL" i="1" dirty="0" smtClean="0"/>
              <a:t> </a:t>
            </a:r>
            <a:r>
              <a:rPr lang="pl-PL" i="1" dirty="0" err="1" smtClean="0"/>
              <a:t>drum</a:t>
            </a:r>
            <a:r>
              <a:rPr lang="pl-PL" i="1" dirty="0" smtClean="0"/>
              <a:t> style. In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 </a:t>
            </a:r>
            <a:r>
              <a:rPr lang="pl-PL" i="1" dirty="0" err="1" smtClean="0"/>
              <a:t>Batucada</a:t>
            </a:r>
            <a:r>
              <a:rPr lang="pl-PL" i="1" dirty="0" smtClean="0"/>
              <a:t> was set </a:t>
            </a:r>
            <a:r>
              <a:rPr lang="pl-PL" i="1" dirty="0" err="1" smtClean="0"/>
              <a:t>up</a:t>
            </a:r>
            <a:r>
              <a:rPr lang="pl-PL" i="1" dirty="0" smtClean="0"/>
              <a:t> 2 </a:t>
            </a:r>
            <a:r>
              <a:rPr lang="pl-PL" i="1" dirty="0" err="1" smtClean="0"/>
              <a:t>years</a:t>
            </a:r>
            <a:r>
              <a:rPr lang="pl-PL" i="1" dirty="0" smtClean="0"/>
              <a:t> ago.</a:t>
            </a:r>
          </a:p>
          <a:p>
            <a:r>
              <a:rPr lang="pl-PL" i="1" dirty="0" err="1" smtClean="0"/>
              <a:t>Batucada</a:t>
            </a:r>
            <a:r>
              <a:rPr lang="pl-PL" i="1" dirty="0" smtClean="0"/>
              <a:t> </a:t>
            </a:r>
            <a:r>
              <a:rPr lang="pl-PL" i="1" dirty="0" err="1" smtClean="0"/>
              <a:t>orchestra</a:t>
            </a:r>
            <a:r>
              <a:rPr lang="pl-PL" i="1" dirty="0" smtClean="0"/>
              <a:t> </a:t>
            </a:r>
            <a:r>
              <a:rPr lang="pl-PL" i="1" dirty="0" err="1" smtClean="0"/>
              <a:t>consists</a:t>
            </a:r>
            <a:r>
              <a:rPr lang="pl-PL" i="1" dirty="0" smtClean="0"/>
              <a:t> of </a:t>
            </a:r>
            <a:r>
              <a:rPr lang="pl-PL" i="1" dirty="0" err="1" smtClean="0"/>
              <a:t>percussion</a:t>
            </a:r>
            <a:r>
              <a:rPr lang="pl-PL" i="1" dirty="0" smtClean="0"/>
              <a:t> </a:t>
            </a:r>
            <a:r>
              <a:rPr lang="pl-PL" i="1" dirty="0" err="1" smtClean="0"/>
              <a:t>instruments</a:t>
            </a:r>
            <a:r>
              <a:rPr lang="pl-PL" i="1" dirty="0" smtClean="0"/>
              <a:t>  </a:t>
            </a:r>
            <a:r>
              <a:rPr lang="pl-PL" i="1" dirty="0" err="1" smtClean="0"/>
              <a:t>such</a:t>
            </a:r>
            <a:r>
              <a:rPr lang="pl-PL" i="1" dirty="0" smtClean="0"/>
              <a:t> as: surdo, caixa, </a:t>
            </a:r>
            <a:r>
              <a:rPr lang="pl-PL" i="1" dirty="0" err="1" smtClean="0"/>
              <a:t>tamborim</a:t>
            </a:r>
            <a:r>
              <a:rPr lang="pl-PL" i="1" dirty="0" smtClean="0"/>
              <a:t> and agogo. </a:t>
            </a:r>
            <a:endParaRPr lang="pl-PL" i="1" dirty="0"/>
          </a:p>
        </p:txBody>
      </p:sp>
      <p:sp>
        <p:nvSpPr>
          <p:cNvPr id="7" name="Prostokąt 6"/>
          <p:cNvSpPr/>
          <p:nvPr/>
        </p:nvSpPr>
        <p:spPr>
          <a:xfrm>
            <a:off x="5697131" y="426500"/>
            <a:ext cx="58063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i="1" dirty="0" err="1" smtClean="0"/>
              <a:t>Batucada</a:t>
            </a:r>
            <a:r>
              <a:rPr lang="pl-PL" sz="4400" i="1" dirty="0" smtClean="0"/>
              <a:t> </a:t>
            </a:r>
            <a:r>
              <a:rPr lang="pl-PL" sz="4400" i="1" dirty="0" err="1"/>
              <a:t>O</a:t>
            </a:r>
            <a:r>
              <a:rPr lang="pl-PL" sz="4400" i="1" dirty="0" err="1" smtClean="0"/>
              <a:t>rchestra</a:t>
            </a:r>
            <a:endParaRPr lang="pl-PL" sz="4400" i="1" dirty="0"/>
          </a:p>
        </p:txBody>
      </p:sp>
    </p:spTree>
    <p:extLst>
      <p:ext uri="{BB962C8B-B14F-4D97-AF65-F5344CB8AC3E}">
        <p14:creationId xmlns:p14="http://schemas.microsoft.com/office/powerpoint/2010/main" val="7059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842457" y="389347"/>
            <a:ext cx="7237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Spotkania ze sztuką – Meeting with Art</a:t>
            </a:r>
          </a:p>
          <a:p>
            <a:endParaRPr lang="pl-PL" sz="4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9" y="1526991"/>
            <a:ext cx="4511897" cy="338392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331853" y="1797447"/>
            <a:ext cx="6246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naszej szkole co jakiś czas odbywają się spotkania  ze znanymi artystami min. byli to : Tadeusz </a:t>
            </a:r>
            <a:r>
              <a:rPr lang="pl-PL" dirty="0"/>
              <a:t>Woźniak i Jolanta </a:t>
            </a:r>
            <a:r>
              <a:rPr lang="pl-PL" dirty="0" smtClean="0"/>
              <a:t>Majchrzak, </a:t>
            </a:r>
            <a:r>
              <a:rPr lang="pl-PL" dirty="0"/>
              <a:t>Piotr </a:t>
            </a:r>
            <a:r>
              <a:rPr lang="pl-PL" dirty="0" smtClean="0"/>
              <a:t>Woźniak, Olga Bończyk, Dariusz Kordek, </a:t>
            </a:r>
            <a:r>
              <a:rPr lang="pl-PL" dirty="0"/>
              <a:t>Wojciech </a:t>
            </a:r>
            <a:r>
              <a:rPr lang="pl-PL" dirty="0" smtClean="0"/>
              <a:t>Pszoniak, </a:t>
            </a:r>
            <a:r>
              <a:rPr lang="pl-PL" dirty="0"/>
              <a:t>Joanna </a:t>
            </a:r>
            <a:r>
              <a:rPr lang="pl-PL" dirty="0" smtClean="0"/>
              <a:t>Szczepkowska, Ernest Bryll. W spotkaniach uczestniczy cała społeczność gminy.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22" y="3517937"/>
            <a:ext cx="4189926" cy="314032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023019" y="4172250"/>
            <a:ext cx="582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There</a:t>
            </a:r>
            <a:r>
              <a:rPr lang="pl-PL" i="1" dirty="0" smtClean="0"/>
              <a:t> </a:t>
            </a:r>
            <a:r>
              <a:rPr lang="pl-PL" i="1" dirty="0" err="1" smtClean="0"/>
              <a:t>are</a:t>
            </a:r>
            <a:r>
              <a:rPr lang="pl-PL" i="1" dirty="0" smtClean="0"/>
              <a:t> Meeting with </a:t>
            </a:r>
            <a:r>
              <a:rPr lang="pl-PL" i="1" dirty="0" err="1" smtClean="0"/>
              <a:t>Arts</a:t>
            </a:r>
            <a:r>
              <a:rPr lang="pl-PL" i="1" dirty="0" smtClean="0"/>
              <a:t> </a:t>
            </a:r>
            <a:r>
              <a:rPr lang="pl-PL" i="1" dirty="0" err="1" smtClean="0"/>
              <a:t>at</a:t>
            </a:r>
            <a:r>
              <a:rPr lang="pl-PL" i="1" dirty="0" smtClean="0"/>
              <a:t>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. We </a:t>
            </a:r>
            <a:r>
              <a:rPr lang="pl-PL" i="1" dirty="0" err="1" smtClean="0"/>
              <a:t>could</a:t>
            </a:r>
            <a:r>
              <a:rPr lang="pl-PL" i="1" dirty="0" smtClean="0"/>
              <a:t> </a:t>
            </a:r>
            <a:r>
              <a:rPr lang="pl-PL" i="1" dirty="0" err="1" smtClean="0"/>
              <a:t>watch</a:t>
            </a:r>
            <a:r>
              <a:rPr lang="pl-PL" i="1" dirty="0" smtClean="0"/>
              <a:t> and </a:t>
            </a:r>
            <a:r>
              <a:rPr lang="pl-PL" i="1" dirty="0" err="1" smtClean="0"/>
              <a:t>listen</a:t>
            </a:r>
            <a:r>
              <a:rPr lang="pl-PL" i="1" dirty="0" smtClean="0"/>
              <a:t> to </a:t>
            </a:r>
            <a:r>
              <a:rPr lang="pl-PL" i="1" dirty="0" err="1" smtClean="0"/>
              <a:t>famous</a:t>
            </a:r>
            <a:r>
              <a:rPr lang="pl-PL" i="1" dirty="0" smtClean="0"/>
              <a:t> </a:t>
            </a:r>
            <a:r>
              <a:rPr lang="pl-PL" i="1" dirty="0" err="1" smtClean="0"/>
              <a:t>artists</a:t>
            </a:r>
            <a:r>
              <a:rPr lang="pl-PL" i="1" dirty="0" smtClean="0"/>
              <a:t> </a:t>
            </a:r>
            <a:r>
              <a:rPr lang="pl-PL" i="1" dirty="0" err="1" smtClean="0"/>
              <a:t>such</a:t>
            </a:r>
            <a:r>
              <a:rPr lang="pl-PL" i="1" dirty="0" smtClean="0"/>
              <a:t> as: Tadeusz Woźniak, </a:t>
            </a:r>
            <a:r>
              <a:rPr lang="pl-PL" i="1" dirty="0"/>
              <a:t>Jolanta </a:t>
            </a:r>
            <a:r>
              <a:rPr lang="pl-PL" i="1" dirty="0" smtClean="0"/>
              <a:t>Majchrzak, </a:t>
            </a:r>
            <a:r>
              <a:rPr lang="pl-PL" i="1" dirty="0"/>
              <a:t>Piotr </a:t>
            </a:r>
            <a:r>
              <a:rPr lang="pl-PL" i="1" dirty="0" smtClean="0"/>
              <a:t>Woźniak, Olga Bończyk, Dariusz Kordek, </a:t>
            </a:r>
            <a:r>
              <a:rPr lang="pl-PL" i="1" dirty="0"/>
              <a:t>Wojciech </a:t>
            </a:r>
            <a:r>
              <a:rPr lang="pl-PL" i="1" dirty="0" smtClean="0"/>
              <a:t>Pszoniak, </a:t>
            </a:r>
            <a:r>
              <a:rPr lang="pl-PL" i="1" dirty="0"/>
              <a:t>Joanna </a:t>
            </a:r>
            <a:r>
              <a:rPr lang="pl-PL" i="1" dirty="0" smtClean="0"/>
              <a:t>Szczepkowska and Ernest Bryll.</a:t>
            </a:r>
          </a:p>
        </p:txBody>
      </p:sp>
    </p:spTree>
    <p:extLst>
      <p:ext uri="{BB962C8B-B14F-4D97-AF65-F5344CB8AC3E}">
        <p14:creationId xmlns:p14="http://schemas.microsoft.com/office/powerpoint/2010/main" val="24131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672329" y="514360"/>
            <a:ext cx="715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Dzięki edukacji włączającej rozumiemy sens słów:</a:t>
            </a:r>
          </a:p>
          <a:p>
            <a:r>
              <a:rPr lang="pl-PL" dirty="0" smtClean="0"/>
              <a:t> pomoc, tolerancja, empatia, współpraca.</a:t>
            </a:r>
          </a:p>
          <a:p>
            <a:r>
              <a:rPr lang="pl-PL" dirty="0" smtClean="0"/>
              <a:t>Jedność w różnorodności.</a:t>
            </a:r>
            <a:endParaRPr lang="pl-PL" dirty="0"/>
          </a:p>
        </p:txBody>
      </p:sp>
      <p:pic>
        <p:nvPicPr>
          <p:cNvPr id="4098" name="Picture 2" descr="Filip towarzyszył tacie, gdy Tadeusz Woźniak odbierał Złoty Krzyż Zasługi za osiągnięcia artystyczne. Warszawa, 14.01.201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0" y="3182408"/>
            <a:ext cx="63150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67" y="1942041"/>
            <a:ext cx="8368831" cy="470746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5263" y="1351305"/>
            <a:ext cx="3637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Thanks</a:t>
            </a:r>
            <a:r>
              <a:rPr lang="pl-PL" i="1" dirty="0" smtClean="0"/>
              <a:t> to inclusive </a:t>
            </a:r>
            <a:r>
              <a:rPr lang="pl-PL" i="1" dirty="0" err="1" smtClean="0"/>
              <a:t>education</a:t>
            </a:r>
            <a:r>
              <a:rPr lang="pl-PL" i="1" dirty="0" smtClean="0"/>
              <a:t> we </a:t>
            </a:r>
            <a:r>
              <a:rPr lang="pl-PL" i="1" dirty="0" err="1" smtClean="0"/>
              <a:t>understand</a:t>
            </a:r>
            <a:r>
              <a:rPr lang="pl-PL" i="1" dirty="0" smtClean="0"/>
              <a:t> the </a:t>
            </a:r>
            <a:r>
              <a:rPr lang="pl-PL" i="1" dirty="0" err="1" smtClean="0"/>
              <a:t>meaning</a:t>
            </a:r>
            <a:r>
              <a:rPr lang="pl-PL" i="1" dirty="0" smtClean="0"/>
              <a:t> of the </a:t>
            </a:r>
            <a:r>
              <a:rPr lang="pl-PL" i="1" dirty="0" err="1" smtClean="0"/>
              <a:t>words</a:t>
            </a:r>
            <a:r>
              <a:rPr lang="pl-PL" i="1" dirty="0" smtClean="0"/>
              <a:t>: </a:t>
            </a:r>
            <a:r>
              <a:rPr lang="pl-PL" i="1" dirty="0" err="1" smtClean="0"/>
              <a:t>help</a:t>
            </a:r>
            <a:r>
              <a:rPr lang="pl-PL" i="1" dirty="0" smtClean="0"/>
              <a:t>, </a:t>
            </a:r>
            <a:r>
              <a:rPr lang="pl-PL" i="1" dirty="0" err="1" smtClean="0"/>
              <a:t>tollerance</a:t>
            </a:r>
            <a:r>
              <a:rPr lang="pl-PL" i="1" dirty="0" smtClean="0"/>
              <a:t>, </a:t>
            </a:r>
            <a:r>
              <a:rPr lang="pl-PL" i="1" dirty="0" err="1" smtClean="0"/>
              <a:t>empathy</a:t>
            </a:r>
            <a:r>
              <a:rPr lang="pl-PL" i="1" dirty="0" smtClean="0"/>
              <a:t>, </a:t>
            </a:r>
            <a:r>
              <a:rPr lang="pl-PL" i="1" dirty="0" err="1" smtClean="0"/>
              <a:t>cooperation</a:t>
            </a:r>
            <a:r>
              <a:rPr lang="pl-PL" i="1" dirty="0" smtClean="0"/>
              <a:t>.</a:t>
            </a:r>
          </a:p>
          <a:p>
            <a:r>
              <a:rPr lang="pl-PL" i="1" dirty="0" smtClean="0"/>
              <a:t>Unity in diversity.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2025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16000" y="1408386"/>
            <a:ext cx="10882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/>
              <a:t>Dziękujemy za uwagę </a:t>
            </a:r>
            <a:r>
              <a:rPr lang="pl-PL" sz="4000" dirty="0" smtClean="0">
                <a:sym typeface="Wingdings" panose="05000000000000000000" pitchFamily="2" charset="2"/>
              </a:rPr>
              <a:t></a:t>
            </a:r>
            <a:endParaRPr lang="pl-PL" sz="4000" dirty="0" smtClean="0"/>
          </a:p>
          <a:p>
            <a:pPr algn="ctr"/>
            <a:r>
              <a:rPr lang="pl-PL" sz="4000" dirty="0" smtClean="0"/>
              <a:t>Uczniowie z klasy 3B Gimnazjum w Łajskach</a:t>
            </a:r>
            <a:endParaRPr lang="pl-PL" sz="4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87022" y="3241008"/>
            <a:ext cx="1101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i="1" dirty="0" err="1" smtClean="0"/>
              <a:t>Thank</a:t>
            </a:r>
            <a:r>
              <a:rPr lang="pl-PL" sz="4000" i="1" dirty="0" smtClean="0"/>
              <a:t> </a:t>
            </a:r>
            <a:r>
              <a:rPr lang="pl-PL" sz="4000" i="1" dirty="0" err="1" smtClean="0"/>
              <a:t>you</a:t>
            </a:r>
            <a:r>
              <a:rPr lang="pl-PL" sz="4000" i="1" dirty="0" smtClean="0"/>
              <a:t> for </a:t>
            </a:r>
            <a:r>
              <a:rPr lang="pl-PL" sz="4000" i="1" dirty="0" err="1" smtClean="0"/>
              <a:t>your</a:t>
            </a:r>
            <a:r>
              <a:rPr lang="pl-PL" sz="4000" i="1" dirty="0" smtClean="0"/>
              <a:t> </a:t>
            </a:r>
            <a:r>
              <a:rPr lang="pl-PL" sz="4000" i="1" dirty="0" err="1" smtClean="0"/>
              <a:t>attention</a:t>
            </a:r>
            <a:r>
              <a:rPr lang="pl-PL" sz="4000" i="1" dirty="0" smtClean="0"/>
              <a:t> </a:t>
            </a:r>
            <a:r>
              <a:rPr lang="pl-PL" sz="4000" dirty="0" smtClean="0">
                <a:sym typeface="Wingdings" panose="05000000000000000000" pitchFamily="2" charset="2"/>
              </a:rPr>
              <a:t></a:t>
            </a:r>
            <a:endParaRPr lang="pl-PL" sz="4000" dirty="0" smtClean="0"/>
          </a:p>
          <a:p>
            <a:pPr algn="ctr"/>
            <a:r>
              <a:rPr lang="pl-PL" sz="4000" i="1" dirty="0" err="1" smtClean="0"/>
              <a:t>Students</a:t>
            </a:r>
            <a:r>
              <a:rPr lang="pl-PL" sz="4000" i="1" dirty="0" smtClean="0"/>
              <a:t> of 3rd </a:t>
            </a:r>
            <a:r>
              <a:rPr lang="pl-PL" sz="4000" i="1" dirty="0" err="1" smtClean="0"/>
              <a:t>class</a:t>
            </a:r>
            <a:r>
              <a:rPr lang="pl-PL" sz="4000" i="1" dirty="0" smtClean="0"/>
              <a:t> B in Gimnazjum in Łajsk</a:t>
            </a:r>
            <a:r>
              <a:rPr lang="pl-PL" sz="4000" dirty="0" smtClean="0"/>
              <a:t>i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7256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914362" y="310484"/>
            <a:ext cx="6838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Zespół Szkół w Łajskach </a:t>
            </a:r>
          </a:p>
          <a:p>
            <a:r>
              <a:rPr lang="pl-PL" sz="4000" i="1" dirty="0" err="1" smtClean="0"/>
              <a:t>Group</a:t>
            </a:r>
            <a:r>
              <a:rPr lang="pl-PL" sz="4000" i="1" dirty="0" smtClean="0"/>
              <a:t> of Schools in Łajski</a:t>
            </a:r>
            <a:endParaRPr lang="pl-PL" sz="40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02" y="1990165"/>
            <a:ext cx="5673443" cy="425508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4" y="273172"/>
            <a:ext cx="2066925" cy="246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ole tekstowe 5"/>
          <p:cNvSpPr txBox="1"/>
          <p:nvPr/>
        </p:nvSpPr>
        <p:spPr>
          <a:xfrm>
            <a:off x="540913" y="5563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428759" y="2562813"/>
            <a:ext cx="57168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	Nasza szkoła znajduje się w sercu Polski, na Mazowszu, w gminie Wieliszew, we wsi Łajski, przy ulicy Kościelnej 63.</a:t>
            </a:r>
          </a:p>
          <a:p>
            <a:r>
              <a:rPr lang="pl-PL" dirty="0"/>
              <a:t>P</a:t>
            </a:r>
            <a:r>
              <a:rPr lang="pl-PL" dirty="0" smtClean="0"/>
              <a:t>owstała pod koniec XIX wieku, ale po wojnie spłonęła. Obecny budynek pochodzi z 1960 roku. </a:t>
            </a:r>
            <a:r>
              <a:rPr lang="pl-PL" dirty="0"/>
              <a:t>G</a:t>
            </a:r>
            <a:r>
              <a:rPr lang="pl-PL" dirty="0" smtClean="0"/>
              <a:t>imnazjum istnieje tu od 4 lat. 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28759" y="4340370"/>
            <a:ext cx="57168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	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 </a:t>
            </a:r>
            <a:r>
              <a:rPr lang="pl-PL" i="1" dirty="0" err="1" smtClean="0"/>
              <a:t>is</a:t>
            </a:r>
            <a:r>
              <a:rPr lang="pl-PL" i="1" dirty="0" smtClean="0"/>
              <a:t> </a:t>
            </a:r>
            <a:r>
              <a:rPr lang="pl-PL" i="1" dirty="0" err="1" smtClean="0"/>
              <a:t>located</a:t>
            </a:r>
            <a:r>
              <a:rPr lang="pl-PL" i="1" dirty="0" smtClean="0"/>
              <a:t> in the </a:t>
            </a:r>
            <a:r>
              <a:rPr lang="pl-PL" i="1" dirty="0" err="1" smtClean="0"/>
              <a:t>heart</a:t>
            </a:r>
            <a:r>
              <a:rPr lang="pl-PL" i="1" dirty="0" smtClean="0"/>
              <a:t> of Poland, in </a:t>
            </a:r>
            <a:r>
              <a:rPr lang="pl-PL" i="1" dirty="0" err="1" smtClean="0"/>
              <a:t>Mazovia</a:t>
            </a:r>
            <a:r>
              <a:rPr lang="pl-PL" i="1" dirty="0" smtClean="0"/>
              <a:t> </a:t>
            </a:r>
            <a:r>
              <a:rPr lang="pl-PL" i="1" dirty="0" err="1" smtClean="0"/>
              <a:t>province</a:t>
            </a:r>
            <a:r>
              <a:rPr lang="pl-PL" i="1" dirty="0" smtClean="0"/>
              <a:t>, </a:t>
            </a:r>
            <a:r>
              <a:rPr lang="pl-PL" i="1" dirty="0" smtClean="0"/>
              <a:t>in Wieliszew </a:t>
            </a:r>
            <a:r>
              <a:rPr lang="pl-PL" i="1" dirty="0" err="1" smtClean="0"/>
              <a:t>commune</a:t>
            </a:r>
            <a:r>
              <a:rPr lang="pl-PL" i="1" dirty="0" smtClean="0"/>
              <a:t>, in the </a:t>
            </a:r>
            <a:r>
              <a:rPr lang="pl-PL" i="1" dirty="0" err="1" smtClean="0"/>
              <a:t>village</a:t>
            </a:r>
            <a:r>
              <a:rPr lang="pl-PL" i="1" dirty="0" smtClean="0"/>
              <a:t> of </a:t>
            </a:r>
            <a:r>
              <a:rPr lang="pl-PL" i="1" dirty="0"/>
              <a:t>Ł</a:t>
            </a:r>
            <a:r>
              <a:rPr lang="pl-PL" i="1" dirty="0" smtClean="0"/>
              <a:t>ajski, on 63 Kościelna </a:t>
            </a:r>
            <a:r>
              <a:rPr lang="pl-PL" i="1" dirty="0" err="1" smtClean="0"/>
              <a:t>Street</a:t>
            </a:r>
            <a:r>
              <a:rPr lang="pl-PL" i="1" dirty="0" smtClean="0"/>
              <a:t>.</a:t>
            </a:r>
          </a:p>
          <a:p>
            <a:r>
              <a:rPr lang="en-US" i="1" dirty="0"/>
              <a:t>It was </a:t>
            </a:r>
            <a:r>
              <a:rPr lang="en-US" i="1" dirty="0" err="1" smtClean="0"/>
              <a:t>buil</a:t>
            </a:r>
            <a:r>
              <a:rPr lang="pl-PL" i="1" dirty="0" smtClean="0"/>
              <a:t>t</a:t>
            </a:r>
            <a:r>
              <a:rPr lang="en-US" i="1" dirty="0" smtClean="0"/>
              <a:t> </a:t>
            </a:r>
            <a:r>
              <a:rPr lang="en-US" i="1" dirty="0"/>
              <a:t>in the end of </a:t>
            </a:r>
            <a:r>
              <a:rPr lang="en-US" i="1" dirty="0" smtClean="0"/>
              <a:t>XI</a:t>
            </a:r>
            <a:r>
              <a:rPr lang="pl-PL" i="1" dirty="0" err="1" smtClean="0"/>
              <a:t>Xth</a:t>
            </a:r>
            <a:r>
              <a:rPr lang="pl-PL" i="1" dirty="0" smtClean="0"/>
              <a:t> </a:t>
            </a:r>
            <a:r>
              <a:rPr lang="en-US" i="1" dirty="0" smtClean="0"/>
              <a:t>century</a:t>
            </a:r>
            <a:r>
              <a:rPr lang="en-US" i="1" dirty="0"/>
              <a:t>, but after </a:t>
            </a:r>
            <a:r>
              <a:rPr lang="pl-PL" i="1" smtClean="0"/>
              <a:t>the </a:t>
            </a:r>
            <a:r>
              <a:rPr lang="pl-PL" i="1" smtClean="0"/>
              <a:t>2nd </a:t>
            </a:r>
            <a:r>
              <a:rPr lang="pl-PL" i="1" smtClean="0"/>
              <a:t>World </a:t>
            </a:r>
            <a:r>
              <a:rPr lang="pl-PL" i="1" dirty="0" smtClean="0"/>
              <a:t>War </a:t>
            </a:r>
            <a:r>
              <a:rPr lang="pl-PL" i="1" dirty="0" err="1" smtClean="0"/>
              <a:t>it</a:t>
            </a:r>
            <a:r>
              <a:rPr lang="pl-PL" i="1" dirty="0" smtClean="0"/>
              <a:t> was </a:t>
            </a:r>
            <a:r>
              <a:rPr lang="en-US" i="1" dirty="0" smtClean="0"/>
              <a:t>burn</a:t>
            </a:r>
            <a:r>
              <a:rPr lang="pl-PL" i="1" dirty="0" smtClean="0"/>
              <a:t>t. </a:t>
            </a:r>
            <a:r>
              <a:rPr lang="pl-PL" i="1" dirty="0" err="1" smtClean="0"/>
              <a:t>This</a:t>
            </a:r>
            <a:r>
              <a:rPr lang="pl-PL" i="1" dirty="0" smtClean="0"/>
              <a:t> </a:t>
            </a:r>
            <a:r>
              <a:rPr lang="en-GB" i="1" dirty="0" smtClean="0"/>
              <a:t>building</a:t>
            </a:r>
            <a:r>
              <a:rPr lang="pl-PL" i="1" dirty="0" smtClean="0"/>
              <a:t> </a:t>
            </a:r>
            <a:r>
              <a:rPr lang="pl-PL" i="1" dirty="0" err="1" smtClean="0"/>
              <a:t>has</a:t>
            </a:r>
            <a:r>
              <a:rPr lang="pl-PL" i="1" dirty="0" smtClean="0"/>
              <a:t> </a:t>
            </a:r>
            <a:r>
              <a:rPr lang="pl-PL" i="1" dirty="0" err="1" smtClean="0"/>
              <a:t>been</a:t>
            </a:r>
            <a:r>
              <a:rPr lang="pl-PL" i="1" dirty="0" smtClean="0"/>
              <a:t> since 1960. </a:t>
            </a:r>
            <a:r>
              <a:rPr lang="en-GB" i="1" dirty="0" smtClean="0"/>
              <a:t>Gymnasium</a:t>
            </a:r>
            <a:r>
              <a:rPr lang="pl-PL" i="1" dirty="0" smtClean="0"/>
              <a:t> (</a:t>
            </a:r>
            <a:r>
              <a:rPr lang="pl-PL" i="1" dirty="0" err="1" smtClean="0"/>
              <a:t>lower-secondary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) </a:t>
            </a:r>
            <a:r>
              <a:rPr lang="pl-PL" i="1" dirty="0" err="1" smtClean="0"/>
              <a:t>has</a:t>
            </a:r>
            <a:r>
              <a:rPr lang="pl-PL" i="1" dirty="0" smtClean="0"/>
              <a:t> </a:t>
            </a:r>
            <a:r>
              <a:rPr lang="pl-PL" i="1" dirty="0" err="1" smtClean="0"/>
              <a:t>been</a:t>
            </a:r>
            <a:r>
              <a:rPr lang="pl-PL" i="1" dirty="0" smtClean="0"/>
              <a:t> </a:t>
            </a:r>
            <a:r>
              <a:rPr lang="pl-PL" i="1" dirty="0" err="1" smtClean="0"/>
              <a:t>existing</a:t>
            </a:r>
            <a:r>
              <a:rPr lang="pl-PL" i="1" dirty="0" smtClean="0"/>
              <a:t> </a:t>
            </a:r>
            <a:r>
              <a:rPr lang="pl-PL" i="1" dirty="0" err="1" smtClean="0"/>
              <a:t>here</a:t>
            </a:r>
            <a:r>
              <a:rPr lang="pl-PL" i="1" dirty="0" smtClean="0"/>
              <a:t> for 4 </a:t>
            </a:r>
            <a:r>
              <a:rPr lang="pl-PL" i="1" dirty="0" err="1" smtClean="0"/>
              <a:t>years</a:t>
            </a:r>
            <a:r>
              <a:rPr lang="pl-PL" i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43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914362" y="310484"/>
            <a:ext cx="6838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Zespół Kierowniczy Szkoły</a:t>
            </a:r>
          </a:p>
          <a:p>
            <a:r>
              <a:rPr lang="pl-PL" sz="3200" i="1" dirty="0" smtClean="0"/>
              <a:t>School </a:t>
            </a:r>
            <a:r>
              <a:rPr lang="pl-PL" sz="3200" i="1" dirty="0" err="1" smtClean="0"/>
              <a:t>Leaderships</a:t>
            </a:r>
            <a:endParaRPr lang="pl-PL" sz="32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40913" y="5563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293511" y="1851378"/>
            <a:ext cx="4124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	Pan Marek Tarwacki jest Dyrektorem Szkoły od 11 lat. To właśnie on jest pomysłodawcą wprowadzenia edukacji włączającej w Łajskach. Jego ogromne serce obejmuje wszystkich uczniów.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28759" y="4605866"/>
            <a:ext cx="4485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	</a:t>
            </a:r>
            <a:r>
              <a:rPr lang="pl-PL" i="1" dirty="0" err="1" smtClean="0"/>
              <a:t>Mr</a:t>
            </a:r>
            <a:r>
              <a:rPr lang="pl-PL" i="1" dirty="0" smtClean="0"/>
              <a:t> Marek Tarwacki </a:t>
            </a:r>
            <a:r>
              <a:rPr lang="pl-PL" i="1" dirty="0" err="1" smtClean="0"/>
              <a:t>has</a:t>
            </a:r>
            <a:r>
              <a:rPr lang="pl-PL" i="1" dirty="0" smtClean="0"/>
              <a:t> </a:t>
            </a:r>
            <a:r>
              <a:rPr lang="pl-PL" i="1" dirty="0" err="1" smtClean="0"/>
              <a:t>been</a:t>
            </a:r>
            <a:r>
              <a:rPr lang="pl-PL" i="1" dirty="0" smtClean="0"/>
              <a:t> the </a:t>
            </a:r>
            <a:r>
              <a:rPr lang="pl-PL" i="1" dirty="0" err="1" smtClean="0"/>
              <a:t>Headmaster</a:t>
            </a:r>
            <a:r>
              <a:rPr lang="pl-PL" i="1" dirty="0" smtClean="0"/>
              <a:t> of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 for 11 </a:t>
            </a:r>
            <a:r>
              <a:rPr lang="pl-PL" i="1" dirty="0" err="1" smtClean="0"/>
              <a:t>years</a:t>
            </a:r>
            <a:r>
              <a:rPr lang="pl-PL" i="1" dirty="0" smtClean="0"/>
              <a:t>. He </a:t>
            </a:r>
            <a:r>
              <a:rPr lang="pl-PL" i="1" dirty="0" err="1" smtClean="0"/>
              <a:t>is</a:t>
            </a:r>
            <a:r>
              <a:rPr lang="pl-PL" i="1" dirty="0" smtClean="0"/>
              <a:t> the </a:t>
            </a:r>
            <a:r>
              <a:rPr lang="pl-PL" i="1" dirty="0" err="1" smtClean="0"/>
              <a:t>initiator</a:t>
            </a:r>
            <a:r>
              <a:rPr lang="pl-PL" i="1" dirty="0" smtClean="0"/>
              <a:t> of inclusive </a:t>
            </a:r>
            <a:r>
              <a:rPr lang="pl-PL" i="1" dirty="0" err="1" smtClean="0"/>
              <a:t>education</a:t>
            </a:r>
            <a:r>
              <a:rPr lang="pl-PL" i="1" dirty="0" smtClean="0"/>
              <a:t> in Łajski. His </a:t>
            </a:r>
            <a:r>
              <a:rPr lang="pl-PL" i="1" dirty="0" err="1" smtClean="0"/>
              <a:t>huge</a:t>
            </a:r>
            <a:r>
              <a:rPr lang="pl-PL" i="1" dirty="0" smtClean="0"/>
              <a:t> </a:t>
            </a:r>
            <a:r>
              <a:rPr lang="pl-PL" i="1" dirty="0" err="1" smtClean="0"/>
              <a:t>heart</a:t>
            </a:r>
            <a:r>
              <a:rPr lang="pl-PL" i="1" dirty="0" smtClean="0"/>
              <a:t> </a:t>
            </a:r>
            <a:r>
              <a:rPr lang="pl-PL" i="1" dirty="0" err="1" smtClean="0"/>
              <a:t>covers</a:t>
            </a:r>
            <a:r>
              <a:rPr lang="pl-PL" i="1" dirty="0" smtClean="0"/>
              <a:t> </a:t>
            </a:r>
            <a:r>
              <a:rPr lang="pl-PL" i="1" dirty="0" err="1" smtClean="0"/>
              <a:t>all</a:t>
            </a:r>
            <a:r>
              <a:rPr lang="pl-PL" i="1" dirty="0" smtClean="0"/>
              <a:t> </a:t>
            </a:r>
            <a:r>
              <a:rPr lang="pl-PL" i="1" dirty="0" err="1" smtClean="0"/>
              <a:t>students</a:t>
            </a:r>
            <a:r>
              <a:rPr lang="pl-PL" i="1" dirty="0" smtClean="0"/>
              <a:t>.</a:t>
            </a:r>
          </a:p>
        </p:txBody>
      </p:sp>
      <p:pic>
        <p:nvPicPr>
          <p:cNvPr id="1028" name="Picture 4" descr="http://splajski.edupage.org/photos/album/64/hdimg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22" y="1596445"/>
            <a:ext cx="6695623" cy="44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914362" y="310484"/>
            <a:ext cx="6838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Zespół Kierowniczy Szkoły</a:t>
            </a:r>
          </a:p>
          <a:p>
            <a:r>
              <a:rPr lang="pl-PL" sz="3200" i="1" dirty="0" smtClean="0"/>
              <a:t>School </a:t>
            </a:r>
            <a:r>
              <a:rPr lang="pl-PL" sz="3200" i="1" dirty="0" err="1" smtClean="0"/>
              <a:t>Leaderships</a:t>
            </a:r>
            <a:endParaRPr lang="pl-PL" sz="32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40913" y="5563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293511" y="1851378"/>
            <a:ext cx="2415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Pani Anna </a:t>
            </a:r>
            <a:r>
              <a:rPr lang="pl-PL" sz="1600" dirty="0" err="1" smtClean="0"/>
              <a:t>Ziemichód</a:t>
            </a:r>
            <a:r>
              <a:rPr lang="pl-PL" sz="1600" dirty="0" smtClean="0"/>
              <a:t> jest wicedyrektorem szkoły. Dba o pracę nauczycieli i wszystkie dokumenty.</a:t>
            </a:r>
            <a:endParaRPr lang="pl-PL" sz="1600" dirty="0"/>
          </a:p>
        </p:txBody>
      </p:sp>
      <p:sp>
        <p:nvSpPr>
          <p:cNvPr id="7" name="Prostokąt 6"/>
          <p:cNvSpPr/>
          <p:nvPr/>
        </p:nvSpPr>
        <p:spPr>
          <a:xfrm>
            <a:off x="247182" y="3719520"/>
            <a:ext cx="2664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 smtClean="0"/>
              <a:t>Mrs Anna </a:t>
            </a:r>
            <a:r>
              <a:rPr lang="pl-PL" sz="1600" i="1" dirty="0" err="1" smtClean="0"/>
              <a:t>Ziemichód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is</a:t>
            </a:r>
            <a:r>
              <a:rPr lang="pl-PL" sz="1600" i="1" dirty="0" smtClean="0"/>
              <a:t> the vice </a:t>
            </a:r>
            <a:r>
              <a:rPr lang="pl-PL" sz="1600" i="1" dirty="0" err="1" smtClean="0"/>
              <a:t>headmaster</a:t>
            </a:r>
            <a:r>
              <a:rPr lang="pl-PL" sz="1600" i="1" dirty="0" smtClean="0"/>
              <a:t> of the </a:t>
            </a:r>
            <a:r>
              <a:rPr lang="pl-PL" sz="1600" i="1" dirty="0" err="1" smtClean="0"/>
              <a:t>school</a:t>
            </a:r>
            <a:r>
              <a:rPr lang="pl-PL" sz="1600" i="1" dirty="0" smtClean="0"/>
              <a:t>. </a:t>
            </a:r>
            <a:r>
              <a:rPr lang="pl-PL" sz="1600" i="1" dirty="0" err="1" smtClean="0"/>
              <a:t>She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takes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care</a:t>
            </a:r>
            <a:r>
              <a:rPr lang="pl-PL" sz="1600" i="1" dirty="0" smtClean="0"/>
              <a:t> of </a:t>
            </a:r>
            <a:r>
              <a:rPr lang="pl-PL" sz="1600" i="1" dirty="0" err="1" smtClean="0"/>
              <a:t>teachers</a:t>
            </a:r>
            <a:r>
              <a:rPr lang="pl-PL" sz="1600" i="1" dirty="0" smtClean="0"/>
              <a:t>’ </a:t>
            </a:r>
            <a:r>
              <a:rPr lang="pl-PL" sz="1600" i="1" dirty="0" err="1" smtClean="0"/>
              <a:t>job</a:t>
            </a:r>
            <a:r>
              <a:rPr lang="pl-PL" sz="1600" i="1" dirty="0" smtClean="0"/>
              <a:t> and </a:t>
            </a:r>
            <a:r>
              <a:rPr lang="pl-PL" sz="1600" i="1" dirty="0" err="1" smtClean="0"/>
              <a:t>all</a:t>
            </a:r>
            <a:r>
              <a:rPr lang="pl-PL" sz="1600" i="1" dirty="0" smtClean="0"/>
              <a:t> the </a:t>
            </a:r>
            <a:r>
              <a:rPr lang="pl-PL" sz="1600" i="1" dirty="0" err="1" smtClean="0"/>
              <a:t>documents</a:t>
            </a:r>
            <a:r>
              <a:rPr lang="pl-PL" sz="1600" i="1" dirty="0" smtClean="0"/>
              <a:t>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88" y="1512710"/>
            <a:ext cx="6389511" cy="4792133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392354" y="1851377"/>
            <a:ext cx="25402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Pani Anna Kołodziejska jest wicedyrektorem szkoły i pedagogiem. Dba o sprawy wszystkich uczniów.</a:t>
            </a:r>
            <a:endParaRPr lang="pl-PL" sz="1600" dirty="0"/>
          </a:p>
        </p:txBody>
      </p:sp>
      <p:sp>
        <p:nvSpPr>
          <p:cNvPr id="9" name="Prostokąt 8"/>
          <p:cNvSpPr/>
          <p:nvPr/>
        </p:nvSpPr>
        <p:spPr>
          <a:xfrm>
            <a:off x="9392354" y="3618734"/>
            <a:ext cx="2788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 smtClean="0"/>
              <a:t>Mrs Anna Kołodziejska </a:t>
            </a:r>
            <a:r>
              <a:rPr lang="pl-PL" sz="1600" i="1" dirty="0" err="1" smtClean="0"/>
              <a:t>is</a:t>
            </a:r>
            <a:r>
              <a:rPr lang="pl-PL" sz="1600" i="1" dirty="0" smtClean="0"/>
              <a:t> the vice </a:t>
            </a:r>
            <a:r>
              <a:rPr lang="pl-PL" sz="1600" i="1" dirty="0" err="1" smtClean="0"/>
              <a:t>headmaster</a:t>
            </a:r>
            <a:r>
              <a:rPr lang="pl-PL" sz="1600" i="1" dirty="0" smtClean="0"/>
              <a:t> of the </a:t>
            </a:r>
            <a:r>
              <a:rPr lang="pl-PL" sz="1600" i="1" dirty="0" err="1" smtClean="0"/>
              <a:t>school</a:t>
            </a:r>
            <a:r>
              <a:rPr lang="pl-PL" sz="1600" i="1" dirty="0" smtClean="0"/>
              <a:t>. </a:t>
            </a:r>
            <a:r>
              <a:rPr lang="pl-PL" sz="1600" i="1" dirty="0" err="1" smtClean="0"/>
              <a:t>She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takes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care</a:t>
            </a:r>
            <a:r>
              <a:rPr lang="pl-PL" sz="1600" i="1" dirty="0" smtClean="0"/>
              <a:t> of </a:t>
            </a:r>
            <a:r>
              <a:rPr lang="pl-PL" sz="1600" i="1" dirty="0" err="1" smtClean="0"/>
              <a:t>all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students</a:t>
            </a:r>
            <a:r>
              <a:rPr lang="pl-PL" sz="1600" i="1" dirty="0" smtClean="0"/>
              <a:t>’ </a:t>
            </a:r>
            <a:r>
              <a:rPr lang="pl-PL" sz="1600" i="1" dirty="0" err="1" smtClean="0"/>
              <a:t>cases</a:t>
            </a:r>
            <a:r>
              <a:rPr lang="pl-PL" sz="1600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2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94727" y="631065"/>
            <a:ext cx="553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Nauczyciele – </a:t>
            </a:r>
            <a:r>
              <a:rPr lang="pl-PL" sz="3200" i="1" dirty="0" err="1" smtClean="0"/>
              <a:t>Teachers</a:t>
            </a:r>
            <a:r>
              <a:rPr lang="pl-PL" sz="3200" i="1" dirty="0" smtClean="0"/>
              <a:t> </a:t>
            </a:r>
            <a:endParaRPr lang="pl-PL" sz="32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5" y="1574099"/>
            <a:ext cx="5967929" cy="395745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920089" y="1582426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naszej szkole pracuje 44 nauczycieli. Każdy stara się być najlepszym w tym co robi. Potrafią zrozumieć nasze problemy i indywidualne potrzeby, stale pomagając nam się </a:t>
            </a:r>
            <a:r>
              <a:rPr lang="pl-PL" dirty="0" smtClean="0"/>
              <a:t>uczyć, </a:t>
            </a:r>
            <a:r>
              <a:rPr lang="pl-PL" dirty="0" smtClean="0"/>
              <a:t>a przy tym, pokazując to na różne sposoby.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920089" y="3552827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At </a:t>
            </a:r>
            <a:r>
              <a:rPr lang="pl-PL" i="1" dirty="0" err="1" smtClean="0"/>
              <a:t>present</a:t>
            </a:r>
            <a:r>
              <a:rPr lang="pl-PL" i="1" dirty="0" smtClean="0"/>
              <a:t> 44 </a:t>
            </a:r>
            <a:r>
              <a:rPr lang="pl-PL" i="1" dirty="0" err="1" smtClean="0"/>
              <a:t>teachers</a:t>
            </a:r>
            <a:r>
              <a:rPr lang="pl-PL" i="1" dirty="0" smtClean="0"/>
              <a:t> </a:t>
            </a:r>
            <a:r>
              <a:rPr lang="pl-PL" i="1" dirty="0" err="1" smtClean="0"/>
              <a:t>work</a:t>
            </a:r>
            <a:r>
              <a:rPr lang="pl-PL" i="1" dirty="0" smtClean="0"/>
              <a:t> </a:t>
            </a:r>
            <a:r>
              <a:rPr lang="pl-PL" i="1" dirty="0" err="1" smtClean="0"/>
              <a:t>at</a:t>
            </a:r>
            <a:r>
              <a:rPr lang="pl-PL" i="1" dirty="0" smtClean="0"/>
              <a:t>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. </a:t>
            </a:r>
            <a:r>
              <a:rPr lang="pl-PL" i="1" dirty="0" err="1" smtClean="0"/>
              <a:t>Each</a:t>
            </a:r>
            <a:r>
              <a:rPr lang="pl-PL" i="1" dirty="0" smtClean="0"/>
              <a:t> of </a:t>
            </a:r>
            <a:r>
              <a:rPr lang="pl-PL" i="1" dirty="0" err="1" smtClean="0"/>
              <a:t>them</a:t>
            </a:r>
            <a:r>
              <a:rPr lang="pl-PL" i="1" dirty="0" smtClean="0"/>
              <a:t> </a:t>
            </a:r>
            <a:r>
              <a:rPr lang="pl-PL" i="1" dirty="0" err="1" smtClean="0"/>
              <a:t>tries</a:t>
            </a:r>
            <a:r>
              <a:rPr lang="pl-PL" i="1" dirty="0" smtClean="0"/>
              <a:t> to be the </a:t>
            </a:r>
            <a:r>
              <a:rPr lang="pl-PL" i="1" dirty="0" err="1" smtClean="0"/>
              <a:t>best</a:t>
            </a:r>
            <a:r>
              <a:rPr lang="pl-PL" i="1" dirty="0" smtClean="0"/>
              <a:t> in </a:t>
            </a:r>
            <a:r>
              <a:rPr lang="pl-PL" i="1" dirty="0" err="1" smtClean="0"/>
              <a:t>what</a:t>
            </a:r>
            <a:r>
              <a:rPr lang="pl-PL" i="1" dirty="0" smtClean="0"/>
              <a:t> he, </a:t>
            </a:r>
            <a:r>
              <a:rPr lang="pl-PL" i="1" dirty="0" err="1" smtClean="0"/>
              <a:t>or</a:t>
            </a:r>
            <a:r>
              <a:rPr lang="pl-PL" i="1" dirty="0" smtClean="0"/>
              <a:t> </a:t>
            </a:r>
            <a:r>
              <a:rPr lang="pl-PL" i="1" dirty="0" err="1" smtClean="0"/>
              <a:t>she</a:t>
            </a:r>
            <a:r>
              <a:rPr lang="pl-PL" i="1" dirty="0" smtClean="0"/>
              <a:t> </a:t>
            </a:r>
            <a:r>
              <a:rPr lang="pl-PL" i="1" dirty="0" err="1" smtClean="0"/>
              <a:t>does</a:t>
            </a:r>
            <a:r>
              <a:rPr lang="pl-PL" i="1" dirty="0" smtClean="0"/>
              <a:t>. </a:t>
            </a:r>
            <a:r>
              <a:rPr lang="pl-PL" i="1" dirty="0" err="1" smtClean="0"/>
              <a:t>They</a:t>
            </a:r>
            <a:r>
              <a:rPr lang="pl-PL" i="1" dirty="0" smtClean="0"/>
              <a:t> </a:t>
            </a:r>
            <a:r>
              <a:rPr lang="pl-PL" i="1" dirty="0" err="1" smtClean="0"/>
              <a:t>can</a:t>
            </a:r>
            <a:r>
              <a:rPr lang="pl-PL" i="1" dirty="0" smtClean="0"/>
              <a:t> </a:t>
            </a:r>
            <a:r>
              <a:rPr lang="pl-PL" i="1" dirty="0" err="1" smtClean="0"/>
              <a:t>understand</a:t>
            </a:r>
            <a:r>
              <a:rPr lang="pl-PL" i="1" dirty="0" smtClean="0"/>
              <a:t>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problems</a:t>
            </a:r>
            <a:r>
              <a:rPr lang="pl-PL" i="1" dirty="0" smtClean="0"/>
              <a:t> and </a:t>
            </a:r>
            <a:r>
              <a:rPr lang="pl-PL" i="1" dirty="0" err="1" smtClean="0"/>
              <a:t>individual</a:t>
            </a:r>
            <a:r>
              <a:rPr lang="pl-PL" i="1" dirty="0" smtClean="0"/>
              <a:t> </a:t>
            </a:r>
            <a:r>
              <a:rPr lang="pl-PL" i="1" dirty="0" err="1" smtClean="0"/>
              <a:t>needs</a:t>
            </a:r>
            <a:r>
              <a:rPr lang="pl-PL" i="1" dirty="0" smtClean="0"/>
              <a:t>, </a:t>
            </a:r>
            <a:r>
              <a:rPr lang="pl-PL" i="1" dirty="0" err="1" smtClean="0"/>
              <a:t>any</a:t>
            </a:r>
            <a:r>
              <a:rPr lang="pl-PL" i="1" dirty="0" smtClean="0"/>
              <a:t> </a:t>
            </a:r>
            <a:r>
              <a:rPr lang="pl-PL" i="1" dirty="0" err="1" smtClean="0"/>
              <a:t>time</a:t>
            </a:r>
            <a:r>
              <a:rPr lang="pl-PL" i="1" dirty="0" smtClean="0"/>
              <a:t> </a:t>
            </a:r>
            <a:r>
              <a:rPr lang="pl-PL" i="1" dirty="0" err="1" smtClean="0"/>
              <a:t>they</a:t>
            </a:r>
            <a:r>
              <a:rPr lang="pl-PL" i="1" dirty="0" smtClean="0"/>
              <a:t> </a:t>
            </a:r>
            <a:r>
              <a:rPr lang="pl-PL" i="1" dirty="0" err="1" smtClean="0"/>
              <a:t>help</a:t>
            </a:r>
            <a:r>
              <a:rPr lang="pl-PL" i="1" dirty="0" smtClean="0"/>
              <a:t> </a:t>
            </a:r>
            <a:r>
              <a:rPr lang="pl-PL" i="1" dirty="0" err="1" smtClean="0"/>
              <a:t>us</a:t>
            </a:r>
            <a:r>
              <a:rPr lang="pl-PL" i="1" dirty="0" smtClean="0"/>
              <a:t> to </a:t>
            </a:r>
            <a:r>
              <a:rPr lang="pl-PL" i="1" dirty="0" err="1" smtClean="0"/>
              <a:t>learn</a:t>
            </a:r>
            <a:r>
              <a:rPr lang="pl-PL" i="1" dirty="0" smtClean="0"/>
              <a:t>, show </a:t>
            </a:r>
            <a:r>
              <a:rPr lang="pl-PL" i="1" dirty="0" err="1" smtClean="0"/>
              <a:t>this</a:t>
            </a:r>
            <a:r>
              <a:rPr lang="pl-PL" i="1" dirty="0" smtClean="0"/>
              <a:t> in </a:t>
            </a:r>
            <a:r>
              <a:rPr lang="pl-PL" i="1" dirty="0" err="1" smtClean="0"/>
              <a:t>different</a:t>
            </a:r>
            <a:r>
              <a:rPr lang="pl-PL" i="1" dirty="0" smtClean="0"/>
              <a:t> </a:t>
            </a:r>
            <a:r>
              <a:rPr lang="pl-PL" i="1" dirty="0" err="1" smtClean="0"/>
              <a:t>ways</a:t>
            </a:r>
            <a:r>
              <a:rPr lang="pl-PL" i="1" dirty="0" smtClean="0"/>
              <a:t>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40181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26209" y="540913"/>
            <a:ext cx="7811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Asystenci uczniów niepełnosprawnych </a:t>
            </a:r>
            <a:r>
              <a:rPr lang="pl-PL" sz="3200" i="1" dirty="0" err="1" smtClean="0"/>
              <a:t>Assistants</a:t>
            </a:r>
            <a:r>
              <a:rPr lang="pl-PL" sz="3200" i="1" dirty="0" smtClean="0"/>
              <a:t> of </a:t>
            </a:r>
            <a:r>
              <a:rPr lang="pl-PL" sz="3200" i="1" dirty="0" err="1" smtClean="0"/>
              <a:t>students</a:t>
            </a:r>
            <a:r>
              <a:rPr lang="pl-PL" sz="3200" i="1" dirty="0" smtClean="0"/>
              <a:t> with </a:t>
            </a:r>
            <a:r>
              <a:rPr lang="pl-PL" sz="3200" i="1" dirty="0" err="1" smtClean="0"/>
              <a:t>disabilities</a:t>
            </a:r>
            <a:endParaRPr lang="pl-PL" sz="32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8" y="1702063"/>
            <a:ext cx="6352134" cy="480056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784622" y="2187486"/>
            <a:ext cx="5062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Niektóre dzieci niepełnosprawne potrzebują specjalnej opieki, dlatego też, w naszej szkole pracuje 8 asystentów, których pracą jest pomoc dzieciom z trudnościami i dysfunkcjami.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784622" y="4810983"/>
            <a:ext cx="5141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Some</a:t>
            </a:r>
            <a:r>
              <a:rPr lang="pl-PL" i="1" dirty="0" smtClean="0"/>
              <a:t> of </a:t>
            </a:r>
            <a:r>
              <a:rPr lang="pl-PL" i="1" dirty="0" err="1" smtClean="0"/>
              <a:t>children</a:t>
            </a:r>
            <a:r>
              <a:rPr lang="pl-PL" i="1" dirty="0" smtClean="0"/>
              <a:t> with </a:t>
            </a:r>
            <a:r>
              <a:rPr lang="pl-PL" i="1" dirty="0" err="1" smtClean="0"/>
              <a:t>disabilities</a:t>
            </a:r>
            <a:r>
              <a:rPr lang="pl-PL" i="1" dirty="0" smtClean="0"/>
              <a:t> </a:t>
            </a:r>
            <a:r>
              <a:rPr lang="pl-PL" i="1" dirty="0" err="1" smtClean="0"/>
              <a:t>need</a:t>
            </a:r>
            <a:r>
              <a:rPr lang="pl-PL" i="1" dirty="0" smtClean="0"/>
              <a:t> </a:t>
            </a:r>
            <a:r>
              <a:rPr lang="pl-PL" i="1" dirty="0" err="1" smtClean="0"/>
              <a:t>special</a:t>
            </a:r>
            <a:r>
              <a:rPr lang="pl-PL" i="1" dirty="0" smtClean="0"/>
              <a:t> </a:t>
            </a:r>
            <a:r>
              <a:rPr lang="pl-PL" i="1" dirty="0" err="1" smtClean="0"/>
              <a:t>care</a:t>
            </a:r>
            <a:r>
              <a:rPr lang="pl-PL" i="1" dirty="0" smtClean="0"/>
              <a:t>, and </a:t>
            </a:r>
            <a:r>
              <a:rPr lang="pl-PL" i="1" dirty="0" err="1" smtClean="0"/>
              <a:t>because</a:t>
            </a:r>
            <a:r>
              <a:rPr lang="pl-PL" i="1" dirty="0" smtClean="0"/>
              <a:t> of </a:t>
            </a:r>
            <a:r>
              <a:rPr lang="pl-PL" i="1" dirty="0" err="1" smtClean="0"/>
              <a:t>that</a:t>
            </a:r>
            <a:r>
              <a:rPr lang="pl-PL" i="1" dirty="0" smtClean="0"/>
              <a:t>, in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 </a:t>
            </a:r>
            <a:r>
              <a:rPr lang="pl-PL" i="1" dirty="0" err="1" smtClean="0"/>
              <a:t>there</a:t>
            </a:r>
            <a:r>
              <a:rPr lang="pl-PL" i="1" dirty="0" smtClean="0"/>
              <a:t> </a:t>
            </a:r>
            <a:r>
              <a:rPr lang="pl-PL" i="1" dirty="0" err="1" smtClean="0"/>
              <a:t>are</a:t>
            </a:r>
            <a:r>
              <a:rPr lang="pl-PL" i="1" dirty="0" smtClean="0"/>
              <a:t> 8 </a:t>
            </a:r>
            <a:r>
              <a:rPr lang="pl-PL" i="1" dirty="0" err="1" smtClean="0"/>
              <a:t>assistants</a:t>
            </a:r>
            <a:r>
              <a:rPr lang="pl-PL" i="1" dirty="0" smtClean="0"/>
              <a:t>. </a:t>
            </a:r>
            <a:r>
              <a:rPr lang="pl-PL" i="1" dirty="0" err="1" smtClean="0"/>
              <a:t>Their</a:t>
            </a:r>
            <a:r>
              <a:rPr lang="pl-PL" i="1" dirty="0" smtClean="0"/>
              <a:t> </a:t>
            </a:r>
            <a:r>
              <a:rPr lang="pl-PL" i="1" dirty="0" err="1" smtClean="0"/>
              <a:t>work</a:t>
            </a:r>
            <a:r>
              <a:rPr lang="pl-PL" i="1" dirty="0" smtClean="0"/>
              <a:t> </a:t>
            </a:r>
            <a:r>
              <a:rPr lang="pl-PL" i="1" dirty="0" err="1" smtClean="0"/>
              <a:t>is</a:t>
            </a:r>
            <a:r>
              <a:rPr lang="pl-PL" i="1" dirty="0" smtClean="0"/>
              <a:t> to </a:t>
            </a:r>
            <a:r>
              <a:rPr lang="pl-PL" i="1" dirty="0" err="1" smtClean="0"/>
              <a:t>help</a:t>
            </a:r>
            <a:r>
              <a:rPr lang="pl-PL" i="1" dirty="0" smtClean="0"/>
              <a:t> </a:t>
            </a:r>
            <a:r>
              <a:rPr lang="pl-PL" i="1" dirty="0" err="1" smtClean="0"/>
              <a:t>children</a:t>
            </a:r>
            <a:r>
              <a:rPr lang="pl-PL" i="1" dirty="0" smtClean="0"/>
              <a:t> with </a:t>
            </a:r>
            <a:r>
              <a:rPr lang="pl-PL" i="1" dirty="0" err="1" smtClean="0"/>
              <a:t>difficulties</a:t>
            </a:r>
            <a:r>
              <a:rPr lang="pl-PL" i="1" dirty="0" smtClean="0"/>
              <a:t> and </a:t>
            </a:r>
            <a:r>
              <a:rPr lang="pl-PL" i="1" dirty="0" err="1" smtClean="0"/>
              <a:t>disfunctions</a:t>
            </a:r>
            <a:r>
              <a:rPr lang="pl-PL" i="1" dirty="0" smtClean="0"/>
              <a:t>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7591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63017" y="401204"/>
            <a:ext cx="539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Uczniowie - </a:t>
            </a:r>
            <a:r>
              <a:rPr lang="pl-PL" sz="4000" i="1" dirty="0" err="1" smtClean="0"/>
              <a:t>Students</a:t>
            </a:r>
            <a:endParaRPr lang="pl-PL" sz="3600" i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581104" y="1519707"/>
            <a:ext cx="5370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naszej szkole uczy się 355 uczniów, w tym 24 ze specjalnymi potrzebami edukacyjnymi, np.: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/>
              <a:t>z</a:t>
            </a:r>
            <a:r>
              <a:rPr lang="pl-PL" dirty="0" smtClean="0"/>
              <a:t> zespołem Downa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/>
              <a:t>z</a:t>
            </a:r>
            <a:r>
              <a:rPr lang="pl-PL" dirty="0" smtClean="0"/>
              <a:t> autyzmem i  z zespołem </a:t>
            </a:r>
            <a:r>
              <a:rPr lang="pl-PL" dirty="0"/>
              <a:t>A</a:t>
            </a:r>
            <a:r>
              <a:rPr lang="pl-PL" dirty="0" smtClean="0"/>
              <a:t>spergera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/>
              <a:t>d</a:t>
            </a:r>
            <a:r>
              <a:rPr lang="pl-PL" dirty="0" smtClean="0"/>
              <a:t>zieci niedowidzące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/>
              <a:t>d</a:t>
            </a:r>
            <a:r>
              <a:rPr lang="pl-PL" dirty="0" smtClean="0"/>
              <a:t>zieci niedosłyszące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/>
              <a:t>d</a:t>
            </a:r>
            <a:r>
              <a:rPr lang="pl-PL" dirty="0" smtClean="0"/>
              <a:t>zieci z problemami w chodzeniu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2" y="1047678"/>
            <a:ext cx="5473465" cy="41193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33" y="3426941"/>
            <a:ext cx="2735888" cy="337773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326488" y="3735840"/>
            <a:ext cx="4478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There</a:t>
            </a:r>
            <a:r>
              <a:rPr lang="pl-PL" i="1" dirty="0" smtClean="0"/>
              <a:t> </a:t>
            </a:r>
            <a:r>
              <a:rPr lang="pl-PL" i="1" dirty="0" err="1" smtClean="0"/>
              <a:t>are</a:t>
            </a:r>
            <a:r>
              <a:rPr lang="pl-PL" i="1" dirty="0" smtClean="0"/>
              <a:t> 355 </a:t>
            </a:r>
            <a:r>
              <a:rPr lang="pl-PL" i="1" dirty="0" err="1" smtClean="0"/>
              <a:t>students</a:t>
            </a:r>
            <a:r>
              <a:rPr lang="pl-PL" i="1" dirty="0" smtClean="0"/>
              <a:t> </a:t>
            </a:r>
            <a:r>
              <a:rPr lang="pl-PL" i="1" dirty="0" err="1" smtClean="0"/>
              <a:t>who</a:t>
            </a:r>
            <a:r>
              <a:rPr lang="pl-PL" i="1" dirty="0" smtClean="0"/>
              <a:t> </a:t>
            </a:r>
            <a:r>
              <a:rPr lang="pl-PL" i="1" dirty="0" err="1" smtClean="0"/>
              <a:t>learn</a:t>
            </a:r>
            <a:r>
              <a:rPr lang="pl-PL" i="1" dirty="0" smtClean="0"/>
              <a:t> </a:t>
            </a:r>
            <a:r>
              <a:rPr lang="pl-PL" i="1" dirty="0" err="1" smtClean="0"/>
              <a:t>at</a:t>
            </a:r>
            <a:r>
              <a:rPr lang="pl-PL" i="1" dirty="0" smtClean="0"/>
              <a:t> </a:t>
            </a:r>
            <a:r>
              <a:rPr lang="pl-PL" i="1" dirty="0" err="1" smtClean="0"/>
              <a:t>our</a:t>
            </a:r>
            <a:r>
              <a:rPr lang="pl-PL" i="1" dirty="0" smtClean="0"/>
              <a:t> </a:t>
            </a:r>
            <a:r>
              <a:rPr lang="pl-PL" i="1" dirty="0" err="1" smtClean="0"/>
              <a:t>school</a:t>
            </a:r>
            <a:r>
              <a:rPr lang="pl-PL" i="1" dirty="0" smtClean="0"/>
              <a:t>, </a:t>
            </a:r>
            <a:r>
              <a:rPr lang="pl-PL" i="1" dirty="0" err="1" smtClean="0"/>
              <a:t>including</a:t>
            </a:r>
            <a:r>
              <a:rPr lang="pl-PL" i="1" dirty="0" smtClean="0"/>
              <a:t> 24 of </a:t>
            </a:r>
            <a:r>
              <a:rPr lang="pl-PL" i="1" dirty="0" err="1" smtClean="0"/>
              <a:t>them</a:t>
            </a:r>
            <a:r>
              <a:rPr lang="pl-PL" i="1" dirty="0" smtClean="0"/>
              <a:t> with </a:t>
            </a:r>
            <a:r>
              <a:rPr lang="pl-PL" i="1" dirty="0" err="1" smtClean="0"/>
              <a:t>special</a:t>
            </a:r>
            <a:r>
              <a:rPr lang="pl-PL" i="1" dirty="0" smtClean="0"/>
              <a:t> </a:t>
            </a:r>
            <a:r>
              <a:rPr lang="pl-PL" i="1" dirty="0" err="1" smtClean="0"/>
              <a:t>educational</a:t>
            </a:r>
            <a:r>
              <a:rPr lang="pl-PL" i="1" dirty="0" smtClean="0"/>
              <a:t> </a:t>
            </a:r>
            <a:r>
              <a:rPr lang="pl-PL" i="1" dirty="0" err="1" smtClean="0"/>
              <a:t>needs</a:t>
            </a:r>
            <a:r>
              <a:rPr lang="pl-PL" i="1" dirty="0" smtClean="0"/>
              <a:t>, </a:t>
            </a:r>
            <a:r>
              <a:rPr lang="pl-PL" sz="1200" i="1" dirty="0" smtClean="0"/>
              <a:t>for </a:t>
            </a:r>
            <a:r>
              <a:rPr lang="pl-PL" sz="1200" i="1" dirty="0" err="1" smtClean="0"/>
              <a:t>example</a:t>
            </a:r>
            <a:r>
              <a:rPr lang="pl-PL" sz="1200" i="1" dirty="0" smtClean="0"/>
              <a:t>: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i="1" dirty="0" smtClean="0"/>
              <a:t>with Down syndrom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i="1" dirty="0" smtClean="0"/>
              <a:t>with </a:t>
            </a:r>
            <a:r>
              <a:rPr lang="pl-PL" i="1" dirty="0" err="1" smtClean="0"/>
              <a:t>autism</a:t>
            </a:r>
            <a:r>
              <a:rPr lang="pl-PL" i="1" dirty="0" smtClean="0"/>
              <a:t> and </a:t>
            </a:r>
            <a:r>
              <a:rPr lang="pl-PL" i="1" dirty="0" err="1" smtClean="0"/>
              <a:t>Asperger</a:t>
            </a:r>
            <a:r>
              <a:rPr lang="pl-PL" i="1" dirty="0" smtClean="0"/>
              <a:t>  </a:t>
            </a:r>
            <a:r>
              <a:rPr lang="pl-PL" i="1" dirty="0" err="1" smtClean="0"/>
              <a:t>syndrome</a:t>
            </a:r>
            <a:endParaRPr lang="pl-PL" i="1" dirty="0" smtClean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i="1" dirty="0" err="1"/>
              <a:t>v</a:t>
            </a:r>
            <a:r>
              <a:rPr lang="pl-PL" i="1" dirty="0" err="1" smtClean="0"/>
              <a:t>isually</a:t>
            </a:r>
            <a:r>
              <a:rPr lang="pl-PL" i="1" dirty="0" smtClean="0"/>
              <a:t> </a:t>
            </a:r>
            <a:r>
              <a:rPr lang="pl-PL" i="1" dirty="0" err="1" smtClean="0"/>
              <a:t>impaired</a:t>
            </a:r>
            <a:r>
              <a:rPr lang="pl-PL" i="1" dirty="0" smtClean="0"/>
              <a:t> </a:t>
            </a:r>
            <a:r>
              <a:rPr lang="pl-PL" i="1" dirty="0" err="1" smtClean="0"/>
              <a:t>children</a:t>
            </a:r>
            <a:endParaRPr lang="pl-PL" i="1" dirty="0" smtClean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i="1" dirty="0" err="1"/>
              <a:t>h</a:t>
            </a:r>
            <a:r>
              <a:rPr lang="pl-PL" i="1" dirty="0" err="1" smtClean="0"/>
              <a:t>earing</a:t>
            </a:r>
            <a:r>
              <a:rPr lang="pl-PL" i="1" dirty="0" smtClean="0"/>
              <a:t> </a:t>
            </a:r>
            <a:r>
              <a:rPr lang="pl-PL" i="1" dirty="0" err="1" smtClean="0"/>
              <a:t>impaired</a:t>
            </a:r>
            <a:r>
              <a:rPr lang="pl-PL" i="1" dirty="0" smtClean="0"/>
              <a:t> </a:t>
            </a:r>
            <a:r>
              <a:rPr lang="pl-PL" i="1" dirty="0" err="1" smtClean="0"/>
              <a:t>children</a:t>
            </a:r>
            <a:endParaRPr lang="pl-PL" i="1" dirty="0" smtClean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i="1" dirty="0" err="1" smtClean="0"/>
              <a:t>children</a:t>
            </a:r>
            <a:r>
              <a:rPr lang="pl-PL" i="1" dirty="0" smtClean="0"/>
              <a:t> with </a:t>
            </a:r>
            <a:r>
              <a:rPr lang="pl-PL" i="1" dirty="0" err="1" smtClean="0"/>
              <a:t>difficulties</a:t>
            </a:r>
            <a:r>
              <a:rPr lang="pl-PL" i="1" dirty="0" smtClean="0"/>
              <a:t> in </a:t>
            </a:r>
            <a:r>
              <a:rPr lang="pl-PL" i="1" dirty="0" err="1" smtClean="0"/>
              <a:t>walking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3625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70933" y="1790162"/>
            <a:ext cx="36571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Edukacja włączająca koncentruje się na tym, jak efektywnie uczyć i jak zapewnić poczucie przynależności do zbiorowości </a:t>
            </a:r>
            <a:r>
              <a:rPr lang="pl-PL" dirty="0" smtClean="0"/>
              <a:t>szkolnej.</a:t>
            </a:r>
          </a:p>
          <a:p>
            <a:r>
              <a:rPr lang="pl-PL" dirty="0" smtClean="0"/>
              <a:t>Idea </a:t>
            </a:r>
            <a:r>
              <a:rPr lang="pl-PL" dirty="0"/>
              <a:t>edukacji włączającej opiera się na </a:t>
            </a:r>
            <a:r>
              <a:rPr lang="pl-PL" dirty="0" smtClean="0"/>
              <a:t>założeniu, </a:t>
            </a:r>
            <a:r>
              <a:rPr lang="pl-PL" dirty="0"/>
              <a:t>w którym szkoła i system nauczania musi się zmienić tak, aby sprostać indywidualnym potrzebom wszystkich dzieci –  sprawnych i niepełnosprawnych.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10" y="1565312"/>
            <a:ext cx="7942571" cy="447216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928057" y="482647"/>
            <a:ext cx="7611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Edukacja Włączająca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8445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3257" y="2662129"/>
            <a:ext cx="39852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Inclusive </a:t>
            </a:r>
            <a:r>
              <a:rPr lang="pl-PL" sz="2000" i="1" dirty="0" err="1" smtClean="0"/>
              <a:t>education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concentrates</a:t>
            </a:r>
            <a:r>
              <a:rPr lang="pl-PL" sz="2000" i="1" dirty="0" smtClean="0"/>
              <a:t> on  </a:t>
            </a:r>
            <a:r>
              <a:rPr lang="pl-PL" sz="2000" i="1" dirty="0" err="1" smtClean="0"/>
              <a:t>teaching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effectively</a:t>
            </a:r>
            <a:r>
              <a:rPr lang="pl-PL" sz="2000" i="1" dirty="0" smtClean="0"/>
              <a:t> and </a:t>
            </a:r>
            <a:r>
              <a:rPr lang="pl-PL" sz="2000" i="1" dirty="0" err="1" smtClean="0"/>
              <a:t>providing</a:t>
            </a:r>
            <a:r>
              <a:rPr lang="pl-PL" sz="2000" i="1" dirty="0" smtClean="0"/>
              <a:t> the </a:t>
            </a:r>
            <a:r>
              <a:rPr lang="pl-PL" sz="2000" i="1" dirty="0" err="1" smtClean="0"/>
              <a:t>sense</a:t>
            </a:r>
            <a:r>
              <a:rPr lang="pl-PL" sz="2000" i="1" dirty="0" smtClean="0"/>
              <a:t> of </a:t>
            </a:r>
            <a:r>
              <a:rPr lang="pl-PL" sz="2000" i="1" dirty="0" err="1" smtClean="0"/>
              <a:t>belonging</a:t>
            </a:r>
            <a:r>
              <a:rPr lang="pl-PL" sz="2000" i="1" dirty="0" smtClean="0"/>
              <a:t> to </a:t>
            </a:r>
            <a:r>
              <a:rPr lang="pl-PL" sz="2000" i="1" dirty="0" err="1" smtClean="0"/>
              <a:t>school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community</a:t>
            </a:r>
            <a:r>
              <a:rPr lang="pl-PL" sz="2000" i="1" dirty="0" smtClean="0"/>
              <a:t>.</a:t>
            </a:r>
          </a:p>
          <a:p>
            <a:r>
              <a:rPr lang="pl-PL" sz="2000" i="1" dirty="0" smtClean="0"/>
              <a:t>The idea of inclusive </a:t>
            </a:r>
            <a:r>
              <a:rPr lang="pl-PL" sz="2000" i="1" dirty="0" err="1" smtClean="0"/>
              <a:t>education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is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based</a:t>
            </a:r>
            <a:r>
              <a:rPr lang="pl-PL" sz="2000" i="1" dirty="0" smtClean="0"/>
              <a:t> on </a:t>
            </a:r>
            <a:r>
              <a:rPr lang="pl-PL" sz="2000" i="1" dirty="0" err="1" smtClean="0"/>
              <a:t>assumption</a:t>
            </a:r>
            <a:r>
              <a:rPr lang="pl-PL" sz="2000" i="1" dirty="0" smtClean="0"/>
              <a:t>, in </a:t>
            </a:r>
            <a:r>
              <a:rPr lang="pl-PL" sz="2000" i="1" dirty="0" err="1" smtClean="0"/>
              <a:t>which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school</a:t>
            </a:r>
            <a:r>
              <a:rPr lang="pl-PL" sz="2000" i="1" dirty="0" smtClean="0"/>
              <a:t> and learning system </a:t>
            </a:r>
            <a:r>
              <a:rPr lang="pl-PL" sz="2000" i="1" dirty="0" err="1" smtClean="0"/>
              <a:t>must</a:t>
            </a:r>
            <a:r>
              <a:rPr lang="pl-PL" sz="2000" i="1" dirty="0" smtClean="0"/>
              <a:t> be </a:t>
            </a:r>
            <a:r>
              <a:rPr lang="pl-PL" sz="2000" i="1" dirty="0" err="1" smtClean="0"/>
              <a:t>modified</a:t>
            </a:r>
            <a:r>
              <a:rPr lang="pl-PL" sz="2000" i="1" dirty="0" smtClean="0"/>
              <a:t> to </a:t>
            </a:r>
            <a:r>
              <a:rPr lang="pl-PL" sz="2000" i="1" dirty="0" err="1" smtClean="0"/>
              <a:t>meet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individual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needs</a:t>
            </a:r>
            <a:r>
              <a:rPr lang="pl-PL" sz="2000" i="1" dirty="0" smtClean="0"/>
              <a:t> of </a:t>
            </a:r>
            <a:r>
              <a:rPr lang="pl-PL" sz="2000" i="1" dirty="0" err="1" smtClean="0"/>
              <a:t>all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children</a:t>
            </a:r>
            <a:r>
              <a:rPr lang="pl-PL" sz="2000" i="1" dirty="0" smtClean="0"/>
              <a:t>.</a:t>
            </a:r>
            <a:endParaRPr lang="pl-PL" sz="2000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664263" y="760216"/>
            <a:ext cx="8240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i="1" dirty="0" smtClean="0"/>
              <a:t>Inclusive </a:t>
            </a:r>
            <a:r>
              <a:rPr lang="pl-PL" sz="4000" i="1" dirty="0" err="1"/>
              <a:t>E</a:t>
            </a:r>
            <a:r>
              <a:rPr lang="pl-PL" sz="4000" i="1" dirty="0" err="1" smtClean="0"/>
              <a:t>ducation</a:t>
            </a:r>
            <a:endParaRPr lang="pl-PL" sz="400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78" y="1547509"/>
            <a:ext cx="6711485" cy="50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Para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</Template>
  <TotalTime>622</TotalTime>
  <Words>854</Words>
  <Application>Microsoft Office PowerPoint</Application>
  <PresentationFormat>Panoramiczny</PresentationFormat>
  <Paragraphs>77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</vt:lpstr>
      <vt:lpstr>Para</vt:lpstr>
      <vt:lpstr>Jedność w Różnorodności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Jedność w Różnorodności</dc:title>
  <dc:creator>Administrator</dc:creator>
  <cp:lastModifiedBy>Administrator</cp:lastModifiedBy>
  <cp:revision>70</cp:revision>
  <dcterms:created xsi:type="dcterms:W3CDTF">2014-12-10T13:41:39Z</dcterms:created>
  <dcterms:modified xsi:type="dcterms:W3CDTF">2015-01-08T11:28:12Z</dcterms:modified>
</cp:coreProperties>
</file>